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6" r:id="rId6"/>
    <p:sldId id="31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4E0"/>
    <a:srgbClr val="1D34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9591-4A8E-4FBA-8C3F-CEF1A1C44743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F35D3-A06C-4910-8271-8BC3710C0328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Climate Change (E206)</a:t>
            </a:r>
            <a:endParaRPr lang="ar-IQ" sz="8000" b="1" dirty="0">
              <a:solidFill>
                <a:schemeClr val="accent3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47237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Dr. Doha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Mahmood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Mansoor</a:t>
            </a:r>
            <a:endParaRPr lang="ar-IQ" sz="4400" b="1" dirty="0">
              <a:solidFill>
                <a:schemeClr val="accent3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57" y="428604"/>
            <a:ext cx="896143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0" y="428604"/>
            <a:ext cx="90106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571480"/>
            <a:ext cx="8828197" cy="577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18" y="500042"/>
            <a:ext cx="903197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37"/>
            <a:ext cx="8873850" cy="600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2844" y="71438"/>
            <a:ext cx="8858312" cy="6715148"/>
            <a:chOff x="1071538" y="433399"/>
            <a:chExt cx="7000900" cy="504825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63" y="433399"/>
              <a:ext cx="7000875" cy="46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5072074"/>
              <a:ext cx="50482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0550"/>
            <a:ext cx="8788534" cy="593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8" y="385774"/>
            <a:ext cx="9028582" cy="60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28928" cy="61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1375"/>
          <a:stretch>
            <a:fillRect/>
          </a:stretch>
        </p:blipFill>
        <p:spPr bwMode="auto">
          <a:xfrm>
            <a:off x="0" y="285728"/>
            <a:ext cx="9144000" cy="62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32" y="428604"/>
            <a:ext cx="8891124" cy="604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4282" y="214290"/>
            <a:ext cx="8852779" cy="6429396"/>
            <a:chOff x="214282" y="357166"/>
            <a:chExt cx="8852779" cy="6429396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357166"/>
              <a:ext cx="8852779" cy="58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072206"/>
              <a:ext cx="4456094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596" y="214290"/>
            <a:ext cx="8358246" cy="6357982"/>
            <a:chOff x="1071538" y="500042"/>
            <a:chExt cx="7000900" cy="521497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63" y="500042"/>
              <a:ext cx="7000875" cy="461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5143512"/>
              <a:ext cx="507209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2910" y="-24"/>
            <a:ext cx="7858180" cy="6786586"/>
            <a:chOff x="1071538" y="71414"/>
            <a:chExt cx="6996137" cy="512924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6325" y="71414"/>
              <a:ext cx="699135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4714884"/>
              <a:ext cx="5067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4348" y="109546"/>
            <a:ext cx="7858180" cy="6748453"/>
            <a:chOff x="1071538" y="109547"/>
            <a:chExt cx="6996137" cy="516255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6325" y="109547"/>
              <a:ext cx="699135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4786322"/>
              <a:ext cx="5067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66"/>
            <a:ext cx="874525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72193" cy="49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63827" cy="61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57950" y="6215082"/>
            <a:ext cx="2000264" cy="357190"/>
          </a:xfrm>
          <a:prstGeom prst="rect">
            <a:avLst/>
          </a:prstGeom>
          <a:solidFill>
            <a:srgbClr val="3C3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399410"/>
            <a:ext cx="8929718" cy="602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21" y="500042"/>
            <a:ext cx="8806835" cy="589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158" y="142852"/>
            <a:ext cx="8572560" cy="6653230"/>
            <a:chOff x="357158" y="142852"/>
            <a:chExt cx="8572560" cy="665323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142852"/>
              <a:ext cx="8572560" cy="562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5715016"/>
              <a:ext cx="7581687" cy="108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72" y="428604"/>
            <a:ext cx="89383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6038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7" y="142852"/>
            <a:ext cx="890351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Climate Change (E206)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معمر للحاسبات</dc:creator>
  <cp:lastModifiedBy>معمر للحاسبات</cp:lastModifiedBy>
  <cp:revision>5</cp:revision>
  <dcterms:created xsi:type="dcterms:W3CDTF">2022-10-26T02:28:01Z</dcterms:created>
  <dcterms:modified xsi:type="dcterms:W3CDTF">2022-10-26T03:08:55Z</dcterms:modified>
</cp:coreProperties>
</file>